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85" r:id="rId8"/>
    <p:sldId id="263" r:id="rId9"/>
    <p:sldId id="264" r:id="rId10"/>
    <p:sldId id="265" r:id="rId11"/>
    <p:sldId id="286" r:id="rId12"/>
    <p:sldId id="266" r:id="rId13"/>
    <p:sldId id="267" r:id="rId14"/>
    <p:sldId id="268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57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D134-52A2-4C72-B6F2-A6AA44486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4B12F-C2C8-4062-B077-6884DB7DA2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B12F-C2C8-4062-B077-6884DB7DA20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AD4A-2A49-471C-BD1E-85B7B792B79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80EF-ADF9-4A91-9BC5-B5D249EE0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642966"/>
            <a:ext cx="10144196" cy="8494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603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958" y="0"/>
            <a:ext cx="9237958" cy="693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1" y="-357214"/>
            <a:ext cx="9976449" cy="771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7" y="-285776"/>
            <a:ext cx="9132353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707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id machan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67811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28" y="0"/>
            <a:ext cx="9052672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06762"/>
            <a:ext cx="9283098" cy="717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6763"/>
            <a:ext cx="9144000" cy="70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29486" cy="51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778" y="1500174"/>
            <a:ext cx="6505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3438" cy="68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8824906" cy="661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On-screen Show (4:3)</PresentationFormat>
  <Paragraphs>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14</cp:revision>
  <dcterms:created xsi:type="dcterms:W3CDTF">2018-09-25T05:29:21Z</dcterms:created>
  <dcterms:modified xsi:type="dcterms:W3CDTF">2018-09-26T04:30:08Z</dcterms:modified>
</cp:coreProperties>
</file>